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1"/>
  </p:notesMasterIdLst>
  <p:handoutMasterIdLst>
    <p:handoutMasterId r:id="rId12"/>
  </p:handoutMasterIdLst>
  <p:sldIdLst>
    <p:sldId id="257" r:id="rId4"/>
    <p:sldId id="258" r:id="rId5"/>
    <p:sldId id="259" r:id="rId6"/>
    <p:sldId id="260" r:id="rId7"/>
    <p:sldId id="269" r:id="rId8"/>
    <p:sldId id="266" r:id="rId9"/>
    <p:sldId id="268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2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93E5-555B-40FF-B464-1631ED83EBCD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 smtClean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0714567" y="1079501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‹#›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663767" y="1079501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1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3" y="339725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9838267" y="1079501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12-04-2019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6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1455578"/>
            <a:ext cx="12187767" cy="5148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0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455578"/>
            <a:ext cx="12187767" cy="5148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455578"/>
            <a:ext cx="12187767" cy="5148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  <a:ln>
            <a:noFill/>
          </a:ln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455578"/>
            <a:ext cx="12187767" cy="5148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5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584200"/>
            <a:ext cx="12187767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/>
          </p:cNvSpPr>
          <p:nvPr>
            <p:ph type="pic" idx="1"/>
          </p:nvPr>
        </p:nvSpPr>
        <p:spPr>
          <a:xfrm>
            <a:off x="2389717" y="1484784"/>
            <a:ext cx="73152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4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/>
          <p:cNvSpPr>
            <a:spLocks noChangeArrowheads="1"/>
          </p:cNvSpPr>
          <p:nvPr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031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55578"/>
            <a:ext cx="12187767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text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styles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Second level</a:t>
            </a:r>
          </a:p>
          <a:p>
            <a:pPr lvl="2"/>
            <a:r>
              <a:rPr lang="nl-NL" altLang="nl-NL" dirty="0" err="1" smtClean="0"/>
              <a:t>Third</a:t>
            </a:r>
            <a:r>
              <a:rPr lang="nl-NL" altLang="nl-NL" dirty="0" smtClean="0"/>
              <a:t> level</a:t>
            </a:r>
          </a:p>
          <a:p>
            <a:pPr lvl="3"/>
            <a:r>
              <a:rPr lang="nl-NL" altLang="nl-NL" dirty="0" err="1" smtClean="0"/>
              <a:t>Fourth</a:t>
            </a:r>
            <a:r>
              <a:rPr lang="nl-NL" altLang="nl-NL" dirty="0" smtClean="0"/>
              <a:t> level</a:t>
            </a:r>
          </a:p>
          <a:p>
            <a:pPr lvl="4"/>
            <a:r>
              <a:rPr lang="nl-NL" altLang="nl-NL" dirty="0" err="1" smtClean="0"/>
              <a:t>Fifth</a:t>
            </a:r>
            <a:r>
              <a:rPr lang="nl-NL" altLang="nl-NL" dirty="0" smtClean="0"/>
              <a:t> level</a:t>
            </a:r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5842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endParaRPr lang="nl-NL" altLang="nl-NL" dirty="0" smtClean="0"/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406400"/>
            <a:ext cx="12192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Paginanummer"/>
          <p:cNvSpPr/>
          <p:nvPr userDrawn="1"/>
        </p:nvSpPr>
        <p:spPr>
          <a:xfrm>
            <a:off x="11298767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600" smtClean="0">
                <a:solidFill>
                  <a:srgbClr val="FFFFFF"/>
                </a:solidFill>
              </a:rPr>
              <a:pPr algn="r"/>
              <a:t>‹#›</a:t>
            </a:fld>
            <a:endParaRPr lang="nl-NL" sz="600" dirty="0">
              <a:solidFill>
                <a:srgbClr val="FFFFFF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11286067" y="400050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6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1126723" cy="264160"/>
          </a:xfrm>
          <a:prstGeom prst="rect">
            <a:avLst/>
          </a:prstGeom>
        </p:spPr>
      </p:pic>
      <p:sp>
        <p:nvSpPr>
          <p:cNvPr id="1034" name="tb_Faculty" hidden="1"/>
          <p:cNvSpPr txBox="1">
            <a:spLocks noChangeArrowheads="1"/>
          </p:cNvSpPr>
          <p:nvPr/>
        </p:nvSpPr>
        <p:spPr bwMode="auto">
          <a:xfrm>
            <a:off x="3687763" y="339725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1035" name="tb_Department" hidden="1"/>
          <p:cNvSpPr txBox="1">
            <a:spLocks noChangeArrowheads="1"/>
          </p:cNvSpPr>
          <p:nvPr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10498667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600" smtClean="0">
                <a:solidFill>
                  <a:srgbClr val="FFFFFF"/>
                </a:solidFill>
                <a:latin typeface="Verdana" pitchFamily="34" charset="0"/>
              </a:rPr>
              <a:t>12-04-2019</a:t>
            </a:r>
            <a:endParaRPr lang="nl-NL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55578"/>
            <a:ext cx="12187767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text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styles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Second level</a:t>
            </a:r>
          </a:p>
          <a:p>
            <a:pPr lvl="0"/>
            <a:r>
              <a:rPr lang="nl-NL" altLang="nl-NL" dirty="0" err="1" smtClean="0"/>
              <a:t>Third</a:t>
            </a:r>
            <a:r>
              <a:rPr lang="nl-NL" altLang="nl-NL" dirty="0" smtClean="0"/>
              <a:t> level</a:t>
            </a:r>
          </a:p>
          <a:p>
            <a:pPr lvl="1"/>
            <a:r>
              <a:rPr lang="nl-NL" altLang="nl-NL" dirty="0" err="1" smtClean="0"/>
              <a:t>Fourth</a:t>
            </a:r>
            <a:r>
              <a:rPr lang="nl-NL" altLang="nl-NL" dirty="0" smtClean="0"/>
              <a:t> level</a:t>
            </a:r>
          </a:p>
          <a:p>
            <a:pPr lvl="2"/>
            <a:r>
              <a:rPr lang="nl-NL" altLang="nl-NL" dirty="0" err="1" smtClean="0"/>
              <a:t>Fifth</a:t>
            </a:r>
            <a:r>
              <a:rPr lang="nl-NL" altLang="nl-NL" dirty="0" smtClean="0"/>
              <a:t>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5842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endParaRPr lang="nl-NL" altLang="nl-NL" dirty="0" smtClean="0"/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406400"/>
            <a:ext cx="12192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1298767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600" smtClean="0">
                <a:solidFill>
                  <a:srgbClr val="FFFFFF"/>
                </a:solidFill>
              </a:rPr>
              <a:pPr algn="r"/>
              <a:t>‹#›</a:t>
            </a:fld>
            <a:endParaRPr lang="nl-NL" sz="600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11286067" y="400050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1126723" cy="264160"/>
          </a:xfrm>
          <a:prstGeom prst="rect">
            <a:avLst/>
          </a:prstGeom>
        </p:spPr>
      </p:pic>
      <p:sp>
        <p:nvSpPr>
          <p:cNvPr id="5129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5130" name="tb_Department" hidden="1"/>
          <p:cNvSpPr txBox="1">
            <a:spLocks noChangeAspect="1" noChangeArrowheads="1"/>
          </p:cNvSpPr>
          <p:nvPr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10498667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600" smtClean="0">
                <a:solidFill>
                  <a:srgbClr val="FFFFFF"/>
                </a:solidFill>
                <a:latin typeface="Verdana" pitchFamily="34" charset="0"/>
              </a:rPr>
              <a:t>12-04-2019</a:t>
            </a:r>
            <a:endParaRPr lang="nl-NL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55578"/>
            <a:ext cx="12187767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text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styles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Second level</a:t>
            </a:r>
          </a:p>
          <a:p>
            <a:pPr lvl="2"/>
            <a:r>
              <a:rPr lang="nl-NL" altLang="nl-NL" dirty="0" err="1" smtClean="0"/>
              <a:t>Third</a:t>
            </a:r>
            <a:r>
              <a:rPr lang="nl-NL" altLang="nl-NL" dirty="0" smtClean="0"/>
              <a:t> level</a:t>
            </a:r>
          </a:p>
          <a:p>
            <a:pPr lvl="3"/>
            <a:r>
              <a:rPr lang="nl-NL" altLang="nl-NL" dirty="0" err="1" smtClean="0"/>
              <a:t>Fourth</a:t>
            </a:r>
            <a:r>
              <a:rPr lang="nl-NL" altLang="nl-NL" dirty="0" smtClean="0"/>
              <a:t> level</a:t>
            </a:r>
          </a:p>
          <a:p>
            <a:pPr lvl="4"/>
            <a:r>
              <a:rPr lang="nl-NL" altLang="nl-NL" dirty="0" err="1" smtClean="0"/>
              <a:t>Fifth</a:t>
            </a:r>
            <a:r>
              <a:rPr lang="nl-NL" altLang="nl-NL" dirty="0" smtClean="0"/>
              <a:t>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5842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endParaRPr lang="nl-NL" altLang="nl-NL" dirty="0" smtClean="0"/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406400"/>
            <a:ext cx="12192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1298767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600" smtClean="0">
                <a:solidFill>
                  <a:srgbClr val="FFFFFF"/>
                </a:solidFill>
              </a:rPr>
              <a:pPr algn="r"/>
              <a:t>‹#›</a:t>
            </a:fld>
            <a:endParaRPr lang="nl-NL" sz="600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11286067" y="400050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1126723" cy="264160"/>
          </a:xfrm>
          <a:prstGeom prst="rect">
            <a:avLst/>
          </a:prstGeom>
        </p:spPr>
      </p:pic>
      <p:sp>
        <p:nvSpPr>
          <p:cNvPr id="7177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15084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rechtsgeleerdheid</a:t>
            </a:r>
          </a:p>
        </p:txBody>
      </p:sp>
      <p:sp>
        <p:nvSpPr>
          <p:cNvPr id="7178" name="tb_Department" hidden="1"/>
          <p:cNvSpPr txBox="1">
            <a:spLocks noChangeArrowheads="1"/>
          </p:cNvSpPr>
          <p:nvPr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10498667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600" smtClean="0">
                <a:solidFill>
                  <a:srgbClr val="FFFFFF"/>
                </a:solidFill>
                <a:latin typeface="Verdana" pitchFamily="34" charset="0"/>
              </a:rPr>
              <a:t>12-04-2019</a:t>
            </a:r>
            <a:endParaRPr lang="nl-NL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m.e.c.gispen@rug.n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Tabaksontmoediging</a:t>
            </a:r>
            <a:endParaRPr lang="nl-NL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mr. dr. Marie Elske Gispen</a:t>
            </a:r>
          </a:p>
          <a:p>
            <a:r>
              <a:rPr lang="nl-NL" sz="1500" dirty="0" smtClean="0"/>
              <a:t>Postdoctoraal onderzoeker</a:t>
            </a:r>
          </a:p>
          <a:p>
            <a:r>
              <a:rPr lang="nl-NL" sz="1500" dirty="0" smtClean="0"/>
              <a:t>Onderzoekscentrum </a:t>
            </a:r>
            <a:r>
              <a:rPr lang="nl-NL" sz="1500" i="1" dirty="0" smtClean="0"/>
              <a:t>Global Health </a:t>
            </a:r>
            <a:r>
              <a:rPr lang="nl-NL" sz="1500" i="1" dirty="0" err="1" smtClean="0"/>
              <a:t>Law</a:t>
            </a:r>
            <a:r>
              <a:rPr lang="nl-NL" sz="1500" i="1" dirty="0" smtClean="0"/>
              <a:t> Groningen</a:t>
            </a:r>
          </a:p>
          <a:p>
            <a:r>
              <a:rPr lang="nl-NL" sz="1500" dirty="0" smtClean="0"/>
              <a:t>Driejarig onderzoek “kinderrechten &amp; tabaksontmoediging” </a:t>
            </a:r>
          </a:p>
          <a:p>
            <a:r>
              <a:rPr lang="nl-NL" sz="1500" dirty="0" smtClean="0"/>
              <a:t>(financier: KWF Kankerbestrijding)</a:t>
            </a:r>
          </a:p>
          <a:p>
            <a:endParaRPr lang="nl-NL" dirty="0"/>
          </a:p>
          <a:p>
            <a:r>
              <a:rPr lang="nl-NL" b="1" dirty="0" smtClean="0"/>
              <a:t>Jaarvergadering Vereniging voor Gezondheidsrecht</a:t>
            </a:r>
          </a:p>
        </p:txBody>
      </p:sp>
    </p:spTree>
    <p:extLst>
      <p:ext uri="{BB962C8B-B14F-4D97-AF65-F5344CB8AC3E}">
        <p14:creationId xmlns:p14="http://schemas.microsoft.com/office/powerpoint/2010/main" val="22883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Wat wil ik met u bespreken?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Opzet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hoofdstuk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 WHO ‘best buys’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Nederland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vogelvlucht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Overkoepelende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Een dwarsdoorsnede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Content Placeholder 4" descr="Bestand:Netherlands location map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823" y="2421214"/>
            <a:ext cx="2029412" cy="228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het nationaal preventieakko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22" y="2421214"/>
            <a:ext cx="3433015" cy="22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774" y="2492896"/>
            <a:ext cx="3017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Kaderverdrag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Mensenrechtenverdragen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‘best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buys’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Content Placeholder 3" descr="Euro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93833"/>
            <a:ext cx="1659508" cy="16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ndonesia, Cuba Do Not Appeal WTO Plain-Packaging Rul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6" y="2593834"/>
            <a:ext cx="1574223" cy="1651282"/>
          </a:xfrm>
          <a:prstGeom prst="rect">
            <a:avLst/>
          </a:prstGeom>
        </p:spPr>
      </p:pic>
      <p:pic>
        <p:nvPicPr>
          <p:cNvPr id="6" name="Picture 5" descr="Tobacco Advertising - Emergence of Advertising in Americ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82" y="2593835"/>
            <a:ext cx="1897635" cy="16512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59430" y="2593833"/>
            <a:ext cx="1846681" cy="16512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147179" y="2593833"/>
            <a:ext cx="1897637" cy="16512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ile:DIN 4844-2 D-P001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6" y="2593834"/>
            <a:ext cx="1657601" cy="1657601"/>
          </a:xfrm>
          <a:prstGeom prst="rect">
            <a:avLst/>
          </a:prstGeom>
        </p:spPr>
      </p:pic>
      <p:pic>
        <p:nvPicPr>
          <p:cNvPr id="10" name="Picture 9" descr="Luberri: Bideoan atzeko musika bai baina ahotsa ez da aditz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17" y="2606814"/>
            <a:ext cx="1651283" cy="16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720" y="584200"/>
            <a:ext cx="4392488" cy="61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Overkoepelende reflecties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>
              <a:lnSpc>
                <a:spcPct val="2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Tabaksontmoediging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paradoxaal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spectrum van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regelgeving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afzonderlijke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terreinen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Verslaving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zelfbeschikking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3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via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m.e.c.gispen@rug.nl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Picture Placeholder 8" descr="De Harmonie (Groningen) - Wikipedia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12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E5F741F3-41A1-4116-929E-A2ECC3E6D464}"/>
    </a:ext>
  </a:ext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09E0169D-3466-45F8-AECF-67CC29222E19}"/>
    </a:ext>
  </a:ext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780DA61A-58EF-4872-9FDA-5DF5E0A40FA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RUG4x3</Template>
  <TotalTime>74</TotalTime>
  <Words>89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Courier New</vt:lpstr>
      <vt:lpstr>Georgia</vt:lpstr>
      <vt:lpstr>Verdana</vt:lpstr>
      <vt:lpstr>Wingdings</vt:lpstr>
      <vt:lpstr>Title Design</vt:lpstr>
      <vt:lpstr>Break Design</vt:lpstr>
      <vt:lpstr>End Design</vt:lpstr>
      <vt:lpstr>Tabaksontmoediging</vt:lpstr>
      <vt:lpstr>Wat wil ik met u bespreken?</vt:lpstr>
      <vt:lpstr>Een dwarsdoorsnede</vt:lpstr>
      <vt:lpstr>WHO ‘best buys’</vt:lpstr>
      <vt:lpstr>PowerPoint Presentation</vt:lpstr>
      <vt:lpstr>Overkoepelende reflecties</vt:lpstr>
      <vt:lpstr>Contact via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Tabaksontmoediging</dc:title>
  <dc:creator>M.E.C. Gispen</dc:creator>
  <cp:keywords>Version 2.1</cp:keywords>
  <cp:lastModifiedBy>M.E.C. Gispen</cp:lastModifiedBy>
  <cp:revision>11</cp:revision>
  <dcterms:created xsi:type="dcterms:W3CDTF">2019-04-10T08:38:57Z</dcterms:created>
  <dcterms:modified xsi:type="dcterms:W3CDTF">2019-04-11T15:30:23Z</dcterms:modified>
  <dc:language>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Datum">
    <vt:lpwstr>12-04-2019</vt:lpwstr>
  </property>
  <property fmtid="{D5CDD505-2E9C-101B-9397-08002B2CF9AE}" pid="6" name="txtDate">
    <vt:lpwstr>12-04-2019</vt:lpwstr>
  </property>
  <property fmtid="{D5CDD505-2E9C-101B-9397-08002B2CF9AE}" pid="7" name="AutoDatum">
    <vt:lpwstr>NEE</vt:lpwstr>
  </property>
  <property fmtid="{D5CDD505-2E9C-101B-9397-08002B2CF9AE}" pid="8" name="cboLanguage">
    <vt:lpwstr>Nederlands</vt:lpwstr>
  </property>
  <property fmtid="{D5CDD505-2E9C-101B-9397-08002B2CF9AE}" pid="9" name="cboFaculty">
    <vt:lpwstr>faculteit rechtsgeleerdheid</vt:lpwstr>
  </property>
  <property fmtid="{D5CDD505-2E9C-101B-9397-08002B2CF9AE}" pid="10" name="txtDepartment">
    <vt:lpwstr/>
  </property>
  <property fmtid="{D5CDD505-2E9C-101B-9397-08002B2CF9AE}" pid="11" name="chbDatumAmerikaans">
    <vt:lpwstr>0</vt:lpwstr>
  </property>
  <property fmtid="{D5CDD505-2E9C-101B-9397-08002B2CF9AE}" pid="12" name="optBreed">
    <vt:lpwstr>1</vt:lpwstr>
  </property>
  <property fmtid="{D5CDD505-2E9C-101B-9397-08002B2CF9AE}" pid="13" name="optSmal">
    <vt:lpwstr>0</vt:lpwstr>
  </property>
  <property fmtid="{D5CDD505-2E9C-101B-9397-08002B2CF9AE}" pid="14" name="optLogoKlein">
    <vt:lpwstr>1</vt:lpwstr>
  </property>
  <property fmtid="{D5CDD505-2E9C-101B-9397-08002B2CF9AE}" pid="15" name="optLogoGroot">
    <vt:lpwstr>0</vt:lpwstr>
  </property>
  <property fmtid="{D5CDD505-2E9C-101B-9397-08002B2CF9AE}" pid="16" name="chkEco">
    <vt:lpwstr>1</vt:lpwstr>
  </property>
  <property fmtid="{D5CDD505-2E9C-101B-9397-08002B2CF9AE}" pid="17" name="chkLijn">
    <vt:lpwstr>1</vt:lpwstr>
  </property>
</Properties>
</file>